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0413" cy="6859588" type="screen4x3"/>
  <p:notesSz cx="993140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24" y="-7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309940" cy="33966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5621414" y="0"/>
            <a:ext cx="4309940" cy="33966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1DD9205-66DD-491B-AD50-21E046841316}" type="datetimeFigureOut">
              <a:t>02.08.2024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6457904"/>
            <a:ext cx="4309940" cy="33966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5621414" y="6457904"/>
            <a:ext cx="4309940" cy="33966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9CDF59-3FDB-46A8-B3C9-91E551BB1736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03348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E614376-7AC6-4952-8E73-4C6523ADBB89}" type="datetimeFigureOut">
              <a:t>02.08.2024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4A727E4-BE9A-4C04-AA20-0D8616A698D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700360" y="509760"/>
            <a:ext cx="4530240" cy="254916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993240" y="3228840"/>
            <a:ext cx="7944840" cy="30585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5626079" y="6456240"/>
            <a:ext cx="4303080" cy="33948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AA9B241D-67FD-42DB-8CA9-EFE469C63769}" type="slidenum">
              <a:t>1</a:t>
            </a:fld>
            <a:endParaRPr lang="ru-RU" sz="21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700338" y="509588"/>
            <a:ext cx="4530725" cy="25495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993240" y="3228840"/>
            <a:ext cx="7944840" cy="30585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5626079" y="6456240"/>
            <a:ext cx="4303080" cy="33948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A270A3A-F20E-40A6-976C-8D17EFFE5940}" type="slidenum">
              <a:t>2</a:t>
            </a:fld>
            <a:endParaRPr lang="ru-RU" sz="21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16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7788"/>
            <a:ext cx="853281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F72F44-CEE4-4251-B60D-5D337F501C2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32AD45-36F2-457D-A436-C8E91E6AE9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6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7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7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1D9AEB-A79D-4DFC-92BB-8268D7E6DF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2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612C04-B41F-4CB5-ABAC-1B2676D6F56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6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8488"/>
            <a:ext cx="103616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17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FD56FE-C149-44F4-B5E0-6EE469D3ECA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8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2179E9-1E5E-419D-981E-5E6EE183A55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117DAB-F1B0-431B-B09B-06AAD38703B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3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EC8AAB-B780-4775-9956-D011A360FD5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7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744B1C-D14A-4DE3-B4D7-2BD9A5933F7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8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D0A1DB-368A-4232-824F-4C81CDEEF39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9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2188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892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1C632AE-EB81-41F7-A4D3-E97D69DF6808}" type="datetime1">
              <a:rPr lang="ru-RU" smtClean="0"/>
              <a:pPr lvl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099D18-A3ED-4B2D-B6EA-BAB41DAD701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9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6"/>
          <p:cNvSpPr/>
          <p:nvPr/>
        </p:nvSpPr>
        <p:spPr>
          <a:xfrm>
            <a:off x="219600" y="147240"/>
            <a:ext cx="11746080" cy="6566399"/>
          </a:xfrm>
          <a:custGeom>
            <a:avLst>
              <a:gd name="f0" fmla="val 1180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888B7A">
              <a:alpha val="65000"/>
            </a:srgbClr>
          </a:solidFill>
          <a:ln w="11160">
            <a:solidFill>
              <a:srgbClr val="9CA08F">
                <a:alpha val="88000"/>
              </a:srgbClr>
            </a:solidFill>
            <a:prstDash val="solid"/>
          </a:ln>
        </p:spPr>
        <p:txBody>
          <a:bodyPr vert="horz" wrap="square" lIns="108720" tIns="54360" rIns="10872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1"/>
          <p:cNvSpPr txBox="1">
            <a:spLocks noGrp="1"/>
          </p:cNvSpPr>
          <p:nvPr>
            <p:ph type="dt" sz="half" idx="2"/>
          </p:nvPr>
        </p:nvSpPr>
        <p:spPr>
          <a:xfrm>
            <a:off x="7416000" y="6402240"/>
            <a:ext cx="4002119" cy="273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FFFFFF"/>
                </a:solidFill>
                <a:latin typeface="Rockwell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1C632AE-EB81-41F7-A4D3-E97D69DF6808}" type="datetime1">
              <a:rPr lang="ru-RU"/>
              <a:pPr lvl="0"/>
              <a:t>2024/8/2</a:t>
            </a:fld>
            <a:endParaRPr lang="ru-RU"/>
          </a:p>
        </p:txBody>
      </p:sp>
      <p:sp>
        <p:nvSpPr>
          <p:cNvPr id="4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1726920" y="6402240"/>
            <a:ext cx="5615280" cy="273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11517119" y="6516000"/>
            <a:ext cx="618480" cy="273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FFFFFF"/>
                </a:solidFill>
                <a:latin typeface="Rockwell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17F5847-0F3C-4DCB-A1AA-5967E4AEC186}" type="slidenum">
              <a:t>‹#›</a:t>
            </a:fld>
            <a:endParaRPr lang="ru-RU"/>
          </a:p>
        </p:txBody>
      </p:sp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0640" cy="11451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7" name="Текст 6"/>
          <p:cNvSpPr txBox="1">
            <a:spLocks noGrp="1"/>
          </p:cNvSpPr>
          <p:nvPr>
            <p:ph type="body" idx="1"/>
          </p:nvPr>
        </p:nvSpPr>
        <p:spPr>
          <a:xfrm>
            <a:off x="609480" y="1604880"/>
            <a:ext cx="10970640" cy="45266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7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3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Rockwell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1">
        <a:tabLst/>
        <a:defRPr lang="ru-RU" sz="2100" b="0" i="0" u="none" strike="noStrike" kern="1200" spc="0">
          <a:ln>
            <a:noFill/>
          </a:ln>
          <a:solidFill>
            <a:srgbClr val="FFFFFF"/>
          </a:solidFill>
          <a:ea typeface="Microsoft YaHei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ru-RU" sz="3800" b="0" i="0" u="none" strike="noStrike" kern="1200" spc="0">
          <a:ln>
            <a:noFill/>
          </a:ln>
          <a:solidFill>
            <a:srgbClr val="FFFFFF"/>
          </a:solidFill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160000" y="288000"/>
            <a:ext cx="8515800" cy="4526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8720" tIns="54360" rIns="108720" bIns="543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900" b="0" i="0" u="none" strike="noStrike" kern="1200" spc="0">
              <a:ln>
                <a:noFill/>
              </a:ln>
              <a:solidFill>
                <a:srgbClr val="FFFFFF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900" b="0" i="0" u="none" strike="noStrike" kern="1200" spc="0">
              <a:ln>
                <a:noFill/>
              </a:ln>
              <a:solidFill>
                <a:srgbClr val="FFFFFF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900" b="0" i="0" u="none" strike="noStrike" kern="1200" spc="0">
              <a:ln>
                <a:noFill/>
              </a:ln>
              <a:solidFill>
                <a:srgbClr val="FFFFFF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900" b="0" i="0" u="none" strike="noStrike" kern="1200" spc="0">
              <a:ln>
                <a:noFill/>
              </a:ln>
              <a:solidFill>
                <a:srgbClr val="FFFFFF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9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Выставки, стенды, планшеты,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9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экскурсии, подготовленные Отделом по делам архивов администрации муниципального образования                      «Окинский район»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9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в 2023 году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6159" y="5446079"/>
            <a:ext cx="10545840" cy="1325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8720" tIns="54360" rIns="108720" bIns="5436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6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Экспонирование планшетной выставки «Окинские сойоты возрожденные из глубин веков» на Республиканском национальном сойотском празднике «Улуг-Даг» в улусе Сорок Окинского района, участие в составе жюри на научно-практической конференции в секции «Историческое краеведение сойот: археология, история, топонимика, родословная, памятники культуры и религии». 16.09.2023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43160" y="477360"/>
            <a:ext cx="4135680" cy="30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47160" y="2554920"/>
            <a:ext cx="3848759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5774" t="16543" r="11463" b="21050"/>
          <a:stretch>
            <a:fillRect/>
          </a:stretch>
        </p:blipFill>
        <p:spPr>
          <a:xfrm>
            <a:off x="1198799" y="519840"/>
            <a:ext cx="4850280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1341" t="18183" r="14796" b="7162"/>
          <a:stretch>
            <a:fillRect/>
          </a:stretch>
        </p:blipFill>
        <p:spPr>
          <a:xfrm>
            <a:off x="2782800" y="2554920"/>
            <a:ext cx="3841920" cy="290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838799" y="4942079"/>
            <a:ext cx="10376640" cy="1308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6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В рамках проведения Дня работников сельского хозяйства и перерабатывающей промышленности РБ в районном культурно-досуговом центре с.Орлик экспонирование планшетных выставок: о фондодержателе  -  руководителе колхозного производства, Почетном гражданине Окинского района Арданове В.Л., «Летопись колхоза им.Ленина» на основе архивных документов из фонда колхоза им.Ленина и фотографий. 17.11.2023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58800" y="609840"/>
            <a:ext cx="4911839" cy="368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982800" y="4681440"/>
            <a:ext cx="10152720" cy="118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В рамках проведения Дня матери в районном культурно-досуговом центре архивом представлена фотодокументальная выставка о матерях –героинях Окинского района «Прекрасен мир, любовь и материнство» на основе архивных фотодокументов. 29.11.2023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4800" y="621360"/>
            <a:ext cx="4752000" cy="355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11160" y="909359"/>
            <a:ext cx="4502880" cy="33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982800" y="5473800"/>
            <a:ext cx="10296720" cy="914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К 85-летию фондодержателя архива - ветерана труда, Почетного гражданина Окинского района Галсанова С.С. в читальном зале архива представлена выставка на основе документов из фонда личного происхождения ветерана. Декабрь, 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7504"/>
          <a:stretch>
            <a:fillRect/>
          </a:stretch>
        </p:blipFill>
        <p:spPr>
          <a:xfrm>
            <a:off x="5087159" y="2485440"/>
            <a:ext cx="5976360" cy="29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37504"/>
          <a:stretch>
            <a:fillRect/>
          </a:stretch>
        </p:blipFill>
        <p:spPr>
          <a:xfrm>
            <a:off x="1126800" y="549360"/>
            <a:ext cx="5328360" cy="26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766440" y="4798080"/>
            <a:ext cx="8568720" cy="1308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6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В декабре к 100-летию фондодержателя архива – ветерана труда, Почетного гражданина Окинского района Данцарановой М.Д. в читальном зале архива представлена выставка на основе документов из фонда личного происхождения ветерана, в январе прошел прямой эфир на радио Буряад ФМ с участием Цыбиковой Е.П. (https://buryad.fm/broadcast/12720)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5604" t="7329" r="30788" b="7004"/>
          <a:stretch>
            <a:fillRect/>
          </a:stretch>
        </p:blipFill>
        <p:spPr>
          <a:xfrm>
            <a:off x="9191520" y="405360"/>
            <a:ext cx="2023199" cy="529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14800" y="621360"/>
            <a:ext cx="5394240" cy="403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8622" t="9511" r="10910" b="22070"/>
          <a:stretch>
            <a:fillRect/>
          </a:stretch>
        </p:blipFill>
        <p:spPr>
          <a:xfrm rot="10800000">
            <a:off x="1506600" y="1053720"/>
            <a:ext cx="4054320" cy="2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6342"/>
          <a:stretch>
            <a:fillRect/>
          </a:stretch>
        </p:blipFill>
        <p:spPr>
          <a:xfrm>
            <a:off x="7637040" y="954000"/>
            <a:ext cx="3236760" cy="31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635" t="30267" r="8317" b="9027"/>
          <a:stretch>
            <a:fillRect/>
          </a:stretch>
        </p:blipFill>
        <p:spPr>
          <a:xfrm>
            <a:off x="5663159" y="1271160"/>
            <a:ext cx="1882080" cy="203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982800" y="4510079"/>
            <a:ext cx="10080720" cy="1737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3 февраля 2023 г. в читальном зале архива проведен семинар с ответственными за делопроизводство и архив организаций –источников комплектования архива.  В работе семинара приняли участие 13 делопроизводителей. Проведение семинара также было приурочено к юбилею архивной службы: участников семинара ознакомили с выставками, подготовленными архивом к юбилейным датам и угостили юбилейным тортом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96120" y="765360"/>
            <a:ext cx="3934440" cy="2950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/>
          <p:nvPr/>
        </p:nvSpPr>
        <p:spPr>
          <a:xfrm>
            <a:off x="838799" y="4005719"/>
            <a:ext cx="8424720" cy="2012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В 2023 году архивом проведено 4 экскурсии: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для воспитанников старшей группы «Булжамуур»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 детского сада «Солнышко»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для воспитанников старшей  группы  «Любознайки»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детского сада «Солнышко»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для учащихся   3-4 классов Саянской  и Сорокской школ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-"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для учащихся 4 класса Орликской школы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0624" b="27614"/>
          <a:stretch>
            <a:fillRect/>
          </a:stretch>
        </p:blipFill>
        <p:spPr>
          <a:xfrm>
            <a:off x="911880" y="618480"/>
            <a:ext cx="4246920" cy="293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9160" y="402480"/>
            <a:ext cx="2522160" cy="33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59520" y="3044160"/>
            <a:ext cx="2602080" cy="346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/>
          <p:nvPr/>
        </p:nvSpPr>
        <p:spPr>
          <a:xfrm>
            <a:off x="982800" y="4726079"/>
            <a:ext cx="9936720" cy="1737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Еженедельно – участие архива в планерном совещании у Главы, Руководителя администрации МО «Окинский район». Постоянно - участие  архива в оргкомитетах, профсоюзных собраниях, участие в сборе помощи для наших бойцов на СВО, плетение маскировочных сетей, изготовление окопных свечей.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ВСЕ для ПОБЕДЫ!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800" b="1" i="1" u="none" strike="noStrike" kern="1200" spc="0">
              <a:ln>
                <a:noFill/>
              </a:ln>
              <a:solidFill>
                <a:srgbClr val="FFFFFF"/>
              </a:solidFill>
              <a:latin typeface="Constantia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02920" y="602280"/>
            <a:ext cx="3614040" cy="270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8855"/>
          <a:stretch>
            <a:fillRect/>
          </a:stretch>
        </p:blipFill>
        <p:spPr>
          <a:xfrm>
            <a:off x="4423320" y="631800"/>
            <a:ext cx="3359160" cy="362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6747" b="14985"/>
          <a:stretch>
            <a:fillRect/>
          </a:stretch>
        </p:blipFill>
        <p:spPr>
          <a:xfrm>
            <a:off x="1198799" y="569880"/>
            <a:ext cx="3249360" cy="33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440" y="4942079"/>
            <a:ext cx="10224720" cy="1311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Презентация фотодокументальной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выставки «Здравоохранение Оки в 100-летней истории Бурятии» в рамках проведения  итогового  совещания  работников  здравоохранения  в районном культурно-досуговом центре с.Орлик. 09.02.2023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43520" y="477360"/>
            <a:ext cx="3187440" cy="42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3068" t="5009" r="31549" b="6394"/>
          <a:stretch>
            <a:fillRect/>
          </a:stretch>
        </p:blipFill>
        <p:spPr>
          <a:xfrm rot="16200000">
            <a:off x="2549490" y="-1163880"/>
            <a:ext cx="3528000" cy="752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799" y="5292720"/>
            <a:ext cx="10440720" cy="914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Участие в презентации книги о Батогольском месторождении в модульной библиотеке с.Орлик. В книге использованы исторические  материалы из фондов архива.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Март, 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8799" y="459360"/>
            <a:ext cx="3691800" cy="276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1159" y="1859039"/>
            <a:ext cx="452268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662599" y="328320"/>
            <a:ext cx="3673439" cy="27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198799" y="4870079"/>
            <a:ext cx="9720720" cy="161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Экспонирование фотодокументальной выставки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Lucida Sans" pitchFamily="2"/>
              </a:rPr>
              <a:t>«Из истории образования архивной службы  Окинского района», посвященной 100-летию архивной службы Бурятии и 105-летию архивной службы  России (10.03.2023 г., читальный зал архива)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000" b="0" i="0" u="none" strike="noStrike" kern="1200" spc="0">
              <a:ln>
                <a:noFill/>
              </a:ln>
              <a:solidFill>
                <a:srgbClr val="FFFFFF"/>
              </a:solidFill>
              <a:latin typeface="Rockwel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774" t="4985" r="24360"/>
          <a:stretch>
            <a:fillRect/>
          </a:stretch>
        </p:blipFill>
        <p:spPr>
          <a:xfrm rot="5400000">
            <a:off x="1305359" y="802800"/>
            <a:ext cx="4215240" cy="34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8696" t="3448" r="24926"/>
          <a:stretch>
            <a:fillRect/>
          </a:stretch>
        </p:blipFill>
        <p:spPr>
          <a:xfrm rot="5400000">
            <a:off x="6275161" y="840961"/>
            <a:ext cx="4087440" cy="334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799" y="4582079"/>
            <a:ext cx="10368720" cy="14633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Экспонирование фотодокументальной выставки «Солдаты Великой Победы» на основе архивных документов из фондов личного происхождения юбиляров - ветеранов Великой Отечественной войны 1941-1945 гг..: Ошорова Д.Д., Урбаева П.С., Данцаранова Д.Б., Ангархаева Ж.Д. (РКДЦ с.Орлик, 9.05.2023 г.).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Участие в концерте, посвященном Дню Победы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2720" y="333360"/>
            <a:ext cx="5326200" cy="3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53280" y="333360"/>
            <a:ext cx="5256360" cy="39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8180"/>
          <a:stretch>
            <a:fillRect/>
          </a:stretch>
        </p:blipFill>
        <p:spPr>
          <a:xfrm>
            <a:off x="5591160" y="2473200"/>
            <a:ext cx="5531400" cy="297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7834"/>
          <a:stretch>
            <a:fillRect/>
          </a:stretch>
        </p:blipFill>
        <p:spPr>
          <a:xfrm>
            <a:off x="1126800" y="531360"/>
            <a:ext cx="5451120" cy="29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82800" y="5446079"/>
            <a:ext cx="1022472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Экспонирование оригиналов документов из фонда личного происхождения ветерана Данцаранова Д.Б. к 105-летию со дня рождения  в читальном зале архива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2800" y="5381640"/>
            <a:ext cx="972072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Встреча делегации буддийских монахов во главе с Достопочтимым Одсер Ринпоче XV, Духовным приемником Его святейшества Богдо Гэгэна IX в м.Улан-Нуга Окинского района. Май, 2023 г.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086" t="29802" r="11433"/>
          <a:stretch>
            <a:fillRect/>
          </a:stretch>
        </p:blipFill>
        <p:spPr>
          <a:xfrm>
            <a:off x="6023160" y="1371240"/>
            <a:ext cx="5379480" cy="365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2440" y="765360"/>
            <a:ext cx="6022440" cy="33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982800" y="5381640"/>
            <a:ext cx="993672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Защита презентационной площадки Окинского района. Подготовлен стенд на основе архивных материалов по истории образования района в рамках празднования 100-летия Республики Бурятия  в г.Улан-Удэ,  2-3 июня 2023 г.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62799" y="309960"/>
            <a:ext cx="4137120" cy="30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8765"/>
          <a:stretch>
            <a:fillRect/>
          </a:stretch>
        </p:blipFill>
        <p:spPr>
          <a:xfrm>
            <a:off x="7895519" y="285840"/>
            <a:ext cx="3269880" cy="354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5960" y="309960"/>
            <a:ext cx="2842560" cy="37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70800" y="2748960"/>
            <a:ext cx="3539160" cy="265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694439" y="5381640"/>
            <a:ext cx="1044072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1" u="none" strike="noStrike" kern="1200" spc="0">
                <a:ln>
                  <a:noFill/>
                </a:ln>
                <a:solidFill>
                  <a:srgbClr val="FFFFFF"/>
                </a:solidFill>
                <a:latin typeface="Constantia" pitchFamily="18"/>
                <a:ea typeface="Microsoft YaHei" pitchFamily="2"/>
                <a:cs typeface="Times New Roman" pitchFamily="18"/>
              </a:rPr>
              <a:t>Выступление  на межрегиональной научно-практической конференции                        «Архивы. Документы. Люди: фонды личного происхождения как исторический источник» с докладом. 21.06.2023 г.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4439" y="431640"/>
            <a:ext cx="3288239" cy="438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11520" y="419760"/>
            <a:ext cx="3281760" cy="438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78800" y="549360"/>
            <a:ext cx="4320000" cy="323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Office PowerPoint</Application>
  <PresentationFormat>Экран (4:3)</PresentationFormat>
  <Paragraphs>36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Обычный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Сис.админ</dc:creator>
  <cp:lastModifiedBy>Баир Борбуев</cp:lastModifiedBy>
  <cp:revision>1</cp:revision>
  <dcterms:modified xsi:type="dcterms:W3CDTF">2024-08-02T01:59:12Z</dcterms:modified>
</cp:coreProperties>
</file>