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6" r:id="rId8"/>
    <p:sldId id="267" r:id="rId9"/>
    <p:sldId id="268" r:id="rId10"/>
    <p:sldId id="269" r:id="rId1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2394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5575" y="3850041"/>
            <a:ext cx="5084333" cy="923330"/>
            <a:chOff x="1172584" y="1381459"/>
            <a:chExt cx="6779110" cy="692497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7506" y="1850316"/>
            <a:ext cx="5082989" cy="2309309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023816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74920" y="745865"/>
            <a:ext cx="1258645" cy="742235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366" y="1133139"/>
            <a:ext cx="4130938" cy="66984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1333410" y="3994986"/>
            <a:ext cx="7306872" cy="923330"/>
            <a:chOff x="1815339" y="1227570"/>
            <a:chExt cx="5480154" cy="1231106"/>
          </a:xfrm>
        </p:grpSpPr>
        <p:sp>
          <p:nvSpPr>
            <p:cNvPr id="12" name="TextBox 11"/>
            <p:cNvSpPr txBox="1"/>
            <p:nvPr/>
          </p:nvSpPr>
          <p:spPr>
            <a:xfrm>
              <a:off x="4256718" y="1227570"/>
              <a:ext cx="657872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79438" y="3850106"/>
            <a:ext cx="5084333" cy="923330"/>
            <a:chOff x="1172584" y="1381459"/>
            <a:chExt cx="6779110" cy="692497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30" y="1606476"/>
            <a:ext cx="5816035" cy="2547621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437" y="5023089"/>
            <a:ext cx="5801060" cy="2000249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4350" y="2987040"/>
            <a:ext cx="2852928" cy="51694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483863" y="2987040"/>
            <a:ext cx="2852928" cy="51694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670" y="2987040"/>
            <a:ext cx="2581835" cy="877824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66" y="3930127"/>
            <a:ext cx="2852928" cy="4230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51730" y="2987040"/>
            <a:ext cx="2585466" cy="877824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925824"/>
            <a:ext cx="2849796" cy="4230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879438" y="1856290"/>
            <a:ext cx="5084333" cy="923330"/>
            <a:chOff x="1172584" y="1381459"/>
            <a:chExt cx="6779110" cy="692497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116955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935" y="2237594"/>
            <a:ext cx="2566862" cy="2515895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01" y="745865"/>
            <a:ext cx="3087500" cy="742235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5935" y="4805084"/>
            <a:ext cx="2558794" cy="335638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99" y="6225091"/>
            <a:ext cx="5825266" cy="85963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1637844" y="889287"/>
            <a:ext cx="3579117" cy="479735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367" y="7099075"/>
            <a:ext cx="5817198" cy="107314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368" y="760208"/>
            <a:ext cx="5817197" cy="140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436" y="2997797"/>
            <a:ext cx="5809129" cy="517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0284" y="821525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9ADB9AE-E39B-40B0-B2A8-78AFCB008D9D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21525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448" y="821525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27ABA20-26D1-4C9F-85DF-CC46E5C5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6712" y="467545"/>
            <a:ext cx="5506938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по делам архивов администрации муниципального образования </a:t>
            </a:r>
            <a:br>
              <a:rPr lang="ru-RU" sz="2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Окинский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0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2776" y="2771800"/>
            <a:ext cx="4824536" cy="15841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Копии статей и инициативной информации, опубликованных в газете «АХА» в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3394" y="7380317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с.Орлик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276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74">
        <p:split orient="vert"/>
      </p:transition>
    </mc:Choice>
    <mc:Fallback xmlns="">
      <p:transition spd="slow" advTm="42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рхив2\Desktop\статьи 2023\Данцаранова М.Д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31794"/>
            <a:ext cx="6264696" cy="9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рхив2\Documents\Scan\Здравоохр Оки в 100летней истории Бурят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66207" y="1379094"/>
            <a:ext cx="9217853" cy="65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рхив2\Documents\Scan\Солдаты Великой Побе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3703" y="1269291"/>
            <a:ext cx="9149399" cy="65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рхив2\Documents\Scan\Арх службе РБ 100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5924" y="747508"/>
            <a:ext cx="4762954" cy="67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рхив2\Downloads\О Токуренове В.Г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0"/>
            <a:ext cx="6413068" cy="90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рхив2\Downloads\О Токуренове продолж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871"/>
            <a:ext cx="6514876" cy="921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рхив2\Downloads\О газете и фотокорр-х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0"/>
            <a:ext cx="646407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рхив2\Documents\Scan\соц службе России 100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7090" y="1317711"/>
            <a:ext cx="9172020" cy="64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рхив2\Desktop\статьи 2023\Статья о Галсанове С.С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4" y="16537"/>
            <a:ext cx="6291048" cy="91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267</TotalTime>
  <Words>27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Твердый переплет</vt:lpstr>
      <vt:lpstr>Отдел по делам архивов администрации муниципального образования  «Окинский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по делам архивов администрации муниципального образования  «Окинский район»</dc:title>
  <dc:creator>Архив</dc:creator>
  <cp:lastModifiedBy>Архив2</cp:lastModifiedBy>
  <cp:revision>10</cp:revision>
  <dcterms:created xsi:type="dcterms:W3CDTF">2006-12-31T17:22:55Z</dcterms:created>
  <dcterms:modified xsi:type="dcterms:W3CDTF">2024-02-01T03:36:13Z</dcterms:modified>
</cp:coreProperties>
</file>